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58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59102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68774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8503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887546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172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610321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096928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22163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57357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92026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724595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21342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208264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166688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409267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379100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20EDB50-322A-437D-82E4-4DFF4C2A8EC8}" type="datetimeFigureOut">
              <a:rPr lang="fr-MA" smtClean="0"/>
              <a:t>31/12/2020</a:t>
            </a:fld>
            <a:endParaRPr lang="f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1DE4E5D-BB00-4718-9099-AE28A3E3FA8D}" type="slidenum">
              <a:rPr lang="fr-MA" smtClean="0"/>
              <a:t>‹N°›</a:t>
            </a:fld>
            <a:endParaRPr lang="fr-MA"/>
          </a:p>
        </p:txBody>
      </p:sp>
    </p:spTree>
    <p:extLst>
      <p:ext uri="{BB962C8B-B14F-4D97-AF65-F5344CB8AC3E}">
        <p14:creationId xmlns:p14="http://schemas.microsoft.com/office/powerpoint/2010/main" val="42745410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33BF8E-6A2D-43E0-9CF2-1983A6FD0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3953" y="1764407"/>
            <a:ext cx="8229600" cy="2310312"/>
          </a:xfrm>
        </p:spPr>
        <p:txBody>
          <a:bodyPr>
            <a:normAutofit/>
          </a:bodyPr>
          <a:lstStyle/>
          <a:p>
            <a:r>
              <a:rPr lang="fr-FR" sz="5200" dirty="0">
                <a:solidFill>
                  <a:schemeClr val="tx2"/>
                </a:solidFill>
              </a:rPr>
              <a:t>Pharmacovigilance </a:t>
            </a:r>
            <a:endParaRPr lang="fr-MA" sz="5200" dirty="0">
              <a:solidFill>
                <a:schemeClr val="tx2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231302D-5763-4649-82D4-79DEF2F67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fr-MA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34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17383-435B-44F3-853A-A8589F671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848" y="463972"/>
            <a:ext cx="10984940" cy="1507067"/>
          </a:xfrm>
        </p:spPr>
        <p:txBody>
          <a:bodyPr/>
          <a:lstStyle/>
          <a:p>
            <a:r>
              <a:rPr lang="fr-FR" dirty="0"/>
              <a:t>Objectifs de la pharmacovigilance</a:t>
            </a:r>
            <a:endParaRPr lang="fr-M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12780B-8B82-404B-B097-7FDD5DE04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970" y="2140773"/>
            <a:ext cx="10984940" cy="4253256"/>
          </a:xfrm>
        </p:spPr>
        <p:txBody>
          <a:bodyPr/>
          <a:lstStyle/>
          <a:p>
            <a:r>
              <a:rPr lang="fr-FR" dirty="0"/>
              <a:t>Créer un partenariat avec le centre national de pharmacovigilance-Ministère = PPP </a:t>
            </a:r>
          </a:p>
          <a:p>
            <a:r>
              <a:rPr lang="fr-FR" dirty="0"/>
              <a:t>Assurer le suivi des effets indésirables post-vaccinaux (EIPV)</a:t>
            </a:r>
          </a:p>
          <a:p>
            <a:r>
              <a:rPr lang="fr-FR" dirty="0"/>
              <a:t>Créer une base de données</a:t>
            </a:r>
          </a:p>
          <a:p>
            <a:pPr lvl="1"/>
            <a:r>
              <a:rPr lang="fr-FR" dirty="0"/>
              <a:t>Pour les autorités sanitaires</a:t>
            </a:r>
          </a:p>
          <a:p>
            <a:pPr lvl="1"/>
            <a:r>
              <a:rPr lang="fr-FR" dirty="0"/>
              <a:t>Pour les médecins</a:t>
            </a:r>
          </a:p>
          <a:p>
            <a:pPr lvl="1"/>
            <a:r>
              <a:rPr lang="fr-FR" dirty="0"/>
              <a:t>Pour la recherche épidémiologique</a:t>
            </a:r>
          </a:p>
          <a:p>
            <a:endParaRPr lang="fr-FR" dirty="0"/>
          </a:p>
          <a:p>
            <a:endParaRPr lang="fr-MA" dirty="0"/>
          </a:p>
        </p:txBody>
      </p:sp>
    </p:spTree>
    <p:extLst>
      <p:ext uri="{BB962C8B-B14F-4D97-AF65-F5344CB8AC3E}">
        <p14:creationId xmlns:p14="http://schemas.microsoft.com/office/powerpoint/2010/main" val="198606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97B1EB-8873-4628-A165-5D430B89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22" y="291850"/>
            <a:ext cx="8534400" cy="1507067"/>
          </a:xfrm>
        </p:spPr>
        <p:txBody>
          <a:bodyPr/>
          <a:lstStyle/>
          <a:p>
            <a:r>
              <a:rPr lang="fr-FR" dirty="0"/>
              <a:t>Objectifs des associations</a:t>
            </a:r>
            <a:endParaRPr lang="fr-M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394214-EE84-4AED-956C-E909D70A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788" y="2557631"/>
            <a:ext cx="10987836" cy="3615267"/>
          </a:xfrm>
        </p:spPr>
        <p:txBody>
          <a:bodyPr/>
          <a:lstStyle/>
          <a:p>
            <a:r>
              <a:rPr lang="fr-FR" dirty="0"/>
              <a:t>Sensibiliser les médecins</a:t>
            </a:r>
          </a:p>
          <a:p>
            <a:r>
              <a:rPr lang="fr-FR" dirty="0"/>
              <a:t>Organiser une formation ciblée d’urgence sur les effets indésirables post-vaccinaux</a:t>
            </a:r>
          </a:p>
          <a:p>
            <a:r>
              <a:rPr lang="fr-FR" dirty="0"/>
              <a:t>Impliquer les médecins dans la campagne de vaccination</a:t>
            </a:r>
            <a:endParaRPr lang="fr-MA" dirty="0"/>
          </a:p>
        </p:txBody>
      </p:sp>
    </p:spTree>
    <p:extLst>
      <p:ext uri="{BB962C8B-B14F-4D97-AF65-F5344CB8AC3E}">
        <p14:creationId xmlns:p14="http://schemas.microsoft.com/office/powerpoint/2010/main" val="411019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7B1E4-5438-46EE-BC67-550BDC7AD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789" y="334880"/>
            <a:ext cx="8534400" cy="1507067"/>
          </a:xfrm>
        </p:spPr>
        <p:txBody>
          <a:bodyPr/>
          <a:lstStyle/>
          <a:p>
            <a:r>
              <a:rPr lang="fr-FR" dirty="0"/>
              <a:t>retombées</a:t>
            </a:r>
            <a:endParaRPr lang="fr-M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D5A35E-520C-448D-9662-F17C9B1F4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789" y="1841947"/>
            <a:ext cx="8534400" cy="3615267"/>
          </a:xfrm>
        </p:spPr>
        <p:txBody>
          <a:bodyPr/>
          <a:lstStyle/>
          <a:p>
            <a:r>
              <a:rPr lang="fr-FR" dirty="0"/>
              <a:t>Directes</a:t>
            </a:r>
          </a:p>
          <a:p>
            <a:r>
              <a:rPr lang="fr-FR" dirty="0"/>
              <a:t>Indirectes</a:t>
            </a:r>
          </a:p>
          <a:p>
            <a:pPr marL="0" indent="0">
              <a:buNone/>
            </a:pPr>
            <a:endParaRPr lang="fr-MA" dirty="0"/>
          </a:p>
        </p:txBody>
      </p:sp>
    </p:spTree>
    <p:extLst>
      <p:ext uri="{BB962C8B-B14F-4D97-AF65-F5344CB8AC3E}">
        <p14:creationId xmlns:p14="http://schemas.microsoft.com/office/powerpoint/2010/main" val="279608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4909F6-A232-46D7-B039-3598E4E8A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334" y="356396"/>
            <a:ext cx="8534400" cy="1507067"/>
          </a:xfrm>
        </p:spPr>
        <p:txBody>
          <a:bodyPr/>
          <a:lstStyle/>
          <a:p>
            <a:r>
              <a:rPr lang="fr-FR" dirty="0"/>
              <a:t>Retombées directes</a:t>
            </a:r>
            <a:endParaRPr lang="fr-M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C96F81-CD51-40FF-9443-C1743F606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484" y="2536116"/>
            <a:ext cx="10632833" cy="3615267"/>
          </a:xfrm>
        </p:spPr>
        <p:txBody>
          <a:bodyPr/>
          <a:lstStyle/>
          <a:p>
            <a:r>
              <a:rPr lang="fr-FR" dirty="0"/>
              <a:t>Concrétiser le partenariat public-privé</a:t>
            </a:r>
          </a:p>
          <a:p>
            <a:r>
              <a:rPr lang="fr-FR" dirty="0"/>
              <a:t>Uniformiser la formation à l’échelle nationale</a:t>
            </a:r>
          </a:p>
          <a:p>
            <a:r>
              <a:rPr lang="fr-FR" dirty="0"/>
              <a:t>Consolider les liens entre les médecins et entre les associations</a:t>
            </a:r>
          </a:p>
          <a:p>
            <a:r>
              <a:rPr lang="fr-FR" dirty="0"/>
              <a:t>Disposer de données chiffrées réelles régionales et nationales</a:t>
            </a:r>
          </a:p>
          <a:p>
            <a:r>
              <a:rPr lang="fr-FR" dirty="0"/>
              <a:t>Développer la recherche scientifique avec l’université</a:t>
            </a:r>
          </a:p>
          <a:p>
            <a:endParaRPr lang="fr-MA" dirty="0"/>
          </a:p>
        </p:txBody>
      </p:sp>
    </p:spTree>
    <p:extLst>
      <p:ext uri="{BB962C8B-B14F-4D97-AF65-F5344CB8AC3E}">
        <p14:creationId xmlns:p14="http://schemas.microsoft.com/office/powerpoint/2010/main" val="3668173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F582B4-1F3D-44D0-807E-F9FC907DB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31" y="324123"/>
            <a:ext cx="8534400" cy="1507067"/>
          </a:xfrm>
        </p:spPr>
        <p:txBody>
          <a:bodyPr/>
          <a:lstStyle/>
          <a:p>
            <a:r>
              <a:rPr lang="fr-FR" dirty="0"/>
              <a:t>Retombées </a:t>
            </a:r>
            <a:r>
              <a:rPr lang="fr-FR" dirty="0" err="1"/>
              <a:t>INdirectes</a:t>
            </a:r>
            <a:endParaRPr lang="fr-M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99C522-E187-4B7D-9F39-8B4A39752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2557630"/>
            <a:ext cx="11299807" cy="3615267"/>
          </a:xfrm>
        </p:spPr>
        <p:txBody>
          <a:bodyPr>
            <a:normAutofit lnSpcReduction="10000"/>
          </a:bodyPr>
          <a:lstStyle/>
          <a:p>
            <a:r>
              <a:rPr lang="fr-FR" dirty="0"/>
              <a:t>implanter la culture de la pharmacovigilance dans la pratique quotidienne</a:t>
            </a:r>
          </a:p>
          <a:p>
            <a:r>
              <a:rPr lang="fr-FR" dirty="0"/>
              <a:t>Développer la culture du travail participatif collectif / esprit d’équipe</a:t>
            </a:r>
          </a:p>
          <a:p>
            <a:r>
              <a:rPr lang="fr-FR" dirty="0"/>
              <a:t>Inverser la loi de Pareto (20/80)</a:t>
            </a:r>
          </a:p>
          <a:p>
            <a:r>
              <a:rPr lang="fr-FR" dirty="0"/>
              <a:t>Développer la recherche (médecins – université – ministère)</a:t>
            </a:r>
          </a:p>
          <a:p>
            <a:r>
              <a:rPr lang="fr-FR" dirty="0"/>
              <a:t>Élever le niveau scientifique – classement international des universités</a:t>
            </a:r>
          </a:p>
          <a:p>
            <a:r>
              <a:rPr lang="fr-FR" dirty="0"/>
              <a:t>Positionner le médecin privé en tant qu’acteur de santé communautaire</a:t>
            </a:r>
          </a:p>
          <a:p>
            <a:r>
              <a:rPr lang="fr-FR" dirty="0"/>
              <a:t>Créer une force de proposition vis-à-vis des décideurs et de l’ANAM par la production de données chiffrées et l’infléchissement des courbes d’incidence des maladies prioritaires de santé publique dans l’intérêt </a:t>
            </a:r>
            <a:r>
              <a:rPr lang="fr-FR"/>
              <a:t>du pays</a:t>
            </a:r>
            <a:endParaRPr lang="fr-MA" dirty="0"/>
          </a:p>
        </p:txBody>
      </p:sp>
    </p:spTree>
    <p:extLst>
      <p:ext uri="{BB962C8B-B14F-4D97-AF65-F5344CB8AC3E}">
        <p14:creationId xmlns:p14="http://schemas.microsoft.com/office/powerpoint/2010/main" val="641957322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TM02900771[[fn=Secteur]]</Template>
  <TotalTime>208</TotalTime>
  <Words>196</Words>
  <Application>Microsoft Office PowerPoint</Application>
  <PresentationFormat>Grand écran</PresentationFormat>
  <Paragraphs>29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Secteur</vt:lpstr>
      <vt:lpstr>Pharmacovigilance </vt:lpstr>
      <vt:lpstr>Objectifs de la pharmacovigilance</vt:lpstr>
      <vt:lpstr>Objectifs des associations</vt:lpstr>
      <vt:lpstr>retombées</vt:lpstr>
      <vt:lpstr>Retombées directes</vt:lpstr>
      <vt:lpstr>Retombées INdirectes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Pharmacovigilance</dc:title>
  <dc:creator>Abdelhadi BENABBOU</dc:creator>
  <cp:lastModifiedBy>Abdelhadi BENABBOU</cp:lastModifiedBy>
  <cp:revision>32</cp:revision>
  <dcterms:created xsi:type="dcterms:W3CDTF">2020-12-28T09:53:15Z</dcterms:created>
  <dcterms:modified xsi:type="dcterms:W3CDTF">2020-12-31T10:21:14Z</dcterms:modified>
</cp:coreProperties>
</file>